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4B3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A12B215-554E-4CC5-8700-3E255F82C9BB}" type="datetimeFigureOut">
              <a:rPr lang="es-MX" smtClean="0"/>
              <a:pPr/>
              <a:t>04/08/2014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2492FB-8958-413F-9047-A1ED45C9ECA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142976" y="221455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PROGRAMA  DISTRITAL </a:t>
            </a:r>
          </a:p>
          <a:p>
            <a:pPr algn="ctr"/>
            <a:r>
              <a:rPr lang="es-MX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Ejercicio  2014 - 2014</a:t>
            </a:r>
            <a:endParaRPr lang="es-MX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Usuario\Mis documentos\Mis imágenes\Logo Leones.gif"/>
          <p:cNvPicPr>
            <a:picLocks noChangeAspect="1" noChangeArrowheads="1"/>
          </p:cNvPicPr>
          <p:nvPr/>
        </p:nvPicPr>
        <p:blipFill>
          <a:blip r:embed="rId2"/>
          <a:srcRect l="16884" t="16885" r="18387" b="18387"/>
          <a:stretch>
            <a:fillRect/>
          </a:stretch>
        </p:blipFill>
        <p:spPr bwMode="auto">
          <a:xfrm>
            <a:off x="428596" y="428604"/>
            <a:ext cx="1643074" cy="1643074"/>
          </a:xfrm>
          <a:prstGeom prst="rect">
            <a:avLst/>
          </a:prstGeom>
          <a:noFill/>
        </p:spPr>
      </p:pic>
      <p:pic>
        <p:nvPicPr>
          <p:cNvPr id="1028" name="Picture 4" descr="C:\Documents and Settings\Usuario\Mis documentos\Mis imágenes\Sin nombre.gif"/>
          <p:cNvPicPr>
            <a:picLocks noChangeAspect="1" noChangeArrowheads="1"/>
          </p:cNvPicPr>
          <p:nvPr/>
        </p:nvPicPr>
        <p:blipFill>
          <a:blip r:embed="rId3"/>
          <a:srcRect l="5448" t="19975" r="3752" b="21913"/>
          <a:stretch>
            <a:fillRect/>
          </a:stretch>
        </p:blipFill>
        <p:spPr bwMode="auto">
          <a:xfrm>
            <a:off x="3286116" y="357166"/>
            <a:ext cx="2678926" cy="1714512"/>
          </a:xfrm>
          <a:prstGeom prst="rect">
            <a:avLst/>
          </a:prstGeom>
          <a:noFill/>
        </p:spPr>
      </p:pic>
      <p:pic>
        <p:nvPicPr>
          <p:cNvPr id="1029" name="Picture 5" descr="C:\Documents and Settings\Usuario\Mis documentos\Mis imágenes\We serve.gif"/>
          <p:cNvPicPr>
            <a:picLocks noChangeAspect="1" noChangeArrowheads="1"/>
          </p:cNvPicPr>
          <p:nvPr/>
        </p:nvPicPr>
        <p:blipFill>
          <a:blip r:embed="rId4"/>
          <a:srcRect l="19976" t="19976" r="20096" b="18280"/>
          <a:stretch>
            <a:fillRect/>
          </a:stretch>
        </p:blipFill>
        <p:spPr bwMode="auto">
          <a:xfrm>
            <a:off x="7072330" y="428604"/>
            <a:ext cx="1643074" cy="1692864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3643314"/>
            <a:ext cx="285752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1538" y="500042"/>
            <a:ext cx="685804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 I C I E M B R E</a:t>
            </a:r>
          </a:p>
          <a:p>
            <a:pPr algn="just"/>
            <a:endParaRPr lang="es-MX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Campañas enfocadas a Mitigar el hambre.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Entregar Despensas de la Lata que dan los Leones.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Campaña “ Navidad con los Leones”   (Apoyos para 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Escuelas, Comedores Infantiles, Casa Hogar,  etc.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Motivación Juvenil  “ Día  del  LEO”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Patrocinio de un Nuevo Club LEO.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Convivencia Leonística Navideña.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Ingreso de Nuevos Socios</a:t>
            </a: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28662" y="642918"/>
            <a:ext cx="692948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 N E R O</a:t>
            </a:r>
          </a:p>
          <a:p>
            <a:pPr algn="ctr"/>
            <a:endParaRPr lang="es-MX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Reiniciamos con los Programas y Campañas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Pago de Cuotas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Especial interés en reagrupar y retener Socios. 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Invitación de Nuevos Socios  ( A + 3  y  R + 5)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Aportaciones Melvin Jones  y  LCIF (20, 50 y 100 dls.)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Atención a los Niños, Tercera Edad y Discapacidad.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Asistir a Segunda Junta de Zona y de Región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1538" y="428604"/>
            <a:ext cx="728667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 E B R E R O</a:t>
            </a:r>
          </a:p>
          <a:p>
            <a:pPr algn="ctr"/>
            <a:endParaRPr lang="es-MX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Continuar con Plan de Trabajo (Programas y Campañas  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de Apoyo a la Niñez y Juventud) a nivel Zona y Región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Asistir a la Segunda Junta de Gabinete y desarrollar  la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Campaña ponle los Zapatos </a:t>
            </a:r>
          </a:p>
          <a:p>
            <a:pPr algn="just"/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Mes de la Amistad, fomentar eventos Interclubes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Planeación y Organización de Macrobrigada.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Celebración del Día de la Bandera Nacional.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Preparación de Campañas de Reforestación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Concurso de Fotografía Ambiental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7224" y="642918"/>
            <a:ext cx="721523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 A R Z O</a:t>
            </a:r>
          </a:p>
          <a:p>
            <a:pPr algn="ctr"/>
            <a:endParaRPr lang="es-MX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Día Internacional de la Mujer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Campañas de Protección al Medio Ambiente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Día Internacional de los Bosques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Día Mundial del Agua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Envío de Forma PU-101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Preparación de Macrobrigada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Programar Ingreso de Nuevos Socios</a:t>
            </a: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28662" y="357166"/>
            <a:ext cx="735811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B R I L </a:t>
            </a:r>
          </a:p>
          <a:p>
            <a:pPr algn="ctr"/>
            <a:endParaRPr lang="es-MX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Colaboración con la Niñez   (Día del Niño)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Juguetes Educativos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Campañas Interclubes por Región o Zona.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Programar  Campaña para Convención Distrital.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Día Internacional de la Juramentación Leonística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Ingreso de Nuevos Socios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Día Internacional de la Salud y día Internac. del Deporte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Asistir a Tercera Junta de Zona y Región</a:t>
            </a: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42976" y="428604"/>
            <a:ext cx="707236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 A Y O</a:t>
            </a:r>
          </a:p>
          <a:p>
            <a:pPr algn="ctr"/>
            <a:endParaRPr lang="es-MX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Mes de la Mujer en el Leonísmo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Fomentar La Participación de la Mujer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Ingreso de Socias Leonas a Clubs Mixtos y Femeninos.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Creación de Nuevos Clubs Femeninos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Día de la Madre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Día de la Familia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Asistir a Convención Distrital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Vence entrega de PU-101.</a:t>
            </a:r>
            <a:endParaRPr lang="es-MX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1538" y="428604"/>
            <a:ext cx="735811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 U N I O</a:t>
            </a:r>
          </a:p>
          <a:p>
            <a:pPr algn="ctr"/>
            <a:endParaRPr lang="es-MX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Cierre del Ejercicio con Éxito.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Revisión del Trabajo e Informes efectuados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Revisión de Relaciones Publicas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Preparar Cambio de Mesa Directiva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Día del Padre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Día Mundial del Donante de Sangre (Sangre de León)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Día Mundial del Medio Ambiente</a:t>
            </a: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http://i651.photobucket.com/albums/uu232/marprado/02.gif"/>
          <p:cNvPicPr/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19550823">
            <a:off x="-912763" y="2902807"/>
            <a:ext cx="11096332" cy="123930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CuadroTexto"/>
          <p:cNvSpPr txBox="1"/>
          <p:nvPr/>
        </p:nvSpPr>
        <p:spPr>
          <a:xfrm>
            <a:off x="928662" y="500042"/>
            <a:ext cx="74295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GRAN  FAMILIA  LEONISTICA</a:t>
            </a:r>
          </a:p>
          <a:p>
            <a:pPr algn="ctr"/>
            <a:endParaRPr lang="es-MX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SOCIOS,  DAMAS,  CACHORROS,  </a:t>
            </a:r>
          </a:p>
          <a:p>
            <a:pPr algn="ctr"/>
            <a:r>
              <a:rPr lang="es-MX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REINAS,  LEOS  E  INVITADOS </a:t>
            </a:r>
            <a:endParaRPr lang="es-MX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2910" y="5000636"/>
            <a:ext cx="7643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“ DEJEMOS  HUELLA  </a:t>
            </a:r>
          </a:p>
          <a:p>
            <a:pPr algn="ctr"/>
            <a:r>
              <a:rPr lang="es-MX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EN  EL SERVICIO ”</a:t>
            </a:r>
            <a:endParaRPr lang="es-MX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uario\Mis documentos\Mis imágenes\PIN-PAPA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571744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4348" y="857232"/>
            <a:ext cx="77153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Programa </a:t>
            </a:r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istrital </a:t>
            </a:r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para el ejercicio 2014 – 2015, tiene el propósito de desarrollar, fortalecer y engrandecer todos los aspectos del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Leonismo Internacional, aplicado al Distrito B-3.</a:t>
            </a:r>
          </a:p>
          <a:p>
            <a:pPr algn="just"/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Participantes: Los </a:t>
            </a:r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Socios, las Damas, los Cachorros,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las Reinas, los </a:t>
            </a:r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jóvenes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Leo  e  Invitados.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1.- Actividades de Servicio para la Comunidad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2.-  Incremento de Membresía.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3.- Participación  en  reuniones  Leonísticas y de Capacitación.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4.-  Cumplir los compromisos económicos y administrativos.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42976" y="500042"/>
            <a:ext cx="728667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PROGRAMAS  Y  ACTIVIDADES</a:t>
            </a:r>
          </a:p>
          <a:p>
            <a:pPr algn="ctr"/>
            <a:endParaRPr lang="es-MX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Prevención de la Ceguera y recuperación de la Vista.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Prevención de la Sordera y recuperación de la Audición.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Prevención y Tratamiento para Enfermedades Crónico- 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degenerativas.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Apoyo para personas con capacidades diferentes.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Apoyo para la Tercera Edad.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Apoyo para la Niñez  y  Juventud.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Cuidado del Medio Ambiente.</a:t>
            </a: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85786" y="500042"/>
            <a:ext cx="764386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 U N I O</a:t>
            </a:r>
          </a:p>
          <a:p>
            <a:pPr algn="ctr"/>
            <a:endParaRPr lang="es-MX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Mes para la Capacitación Previa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El Terminado del Plan de Trabajo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Estrategias para Retención y Aumento ( A+3 y  R + 5 )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Estrategias para involucrar a los Socios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Estrategias y Proyectos para los Comités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Organización  para  Participación  Interclubes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1538" y="357166"/>
            <a:ext cx="714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 U L I O</a:t>
            </a:r>
          </a:p>
          <a:p>
            <a:pPr algn="ctr"/>
            <a:endParaRPr lang="es-MX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Iniciar el Ejercicio con entusiasmo y desarrollar todos 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los programas y campañas a nuestro alcance.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Efectuar reuniones trabajo con convivencia amena y   </a:t>
            </a:r>
          </a:p>
          <a:p>
            <a:pPr algn="just"/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dinámica, involucrando a todos los Socios.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Entregar los nombramientos de cargo para comités.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Programar todas las fechas para Aumento de Socios.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Programas el Pago de Cuotas para  la primer quincena.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Asistencia a la Junta de Planeación, Organización y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Establecimiento de Objetivos de la Región.</a:t>
            </a:r>
          </a:p>
          <a:p>
            <a:pPr algn="just"/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Compra de Kits para el “Cartel de la Paz”</a:t>
            </a: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1538" y="500042"/>
            <a:ext cx="707236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G O S T O</a:t>
            </a:r>
          </a:p>
          <a:p>
            <a:pPr algn="ctr"/>
            <a:endParaRPr lang="es-MX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Programas y Campañas enfocadas a el  Apoyo para el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Adulto Mayor y Programas  la Macro-Brigada.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Asistir y Participar en la 1er. Junta de Gabinete.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Campañas en Junta de Gabinete: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“ A la Escuela con los Leones”    (Útiles Escolares).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“Lectura en Acción”     (Donación de Libros).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Programar  “toma de protesta de nuevos Socios”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85786" y="500042"/>
            <a:ext cx="78581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E P T I E M B R E</a:t>
            </a:r>
          </a:p>
          <a:p>
            <a:pPr algn="ctr"/>
            <a:endParaRPr lang="es-MX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Continúan las Campañas y apoyos para el Niño y la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Escuela.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Se realiza la Primer Macrobrigada Distrital a nivel  de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Región  o Zona.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Se programa un evento o Programa Cívico – Cultural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alusivo a la “Independencia de México”.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Toma de Protesta de Nuevos Socios.</a:t>
            </a:r>
          </a:p>
          <a:p>
            <a:pPr algn="just"/>
            <a:endParaRPr lang="es-MX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s-MX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85786" y="500042"/>
            <a:ext cx="757242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C T U B R E</a:t>
            </a:r>
          </a:p>
          <a:p>
            <a:pPr algn="ctr"/>
            <a:endParaRPr lang="es-MX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Mes de Leonismo Internacional: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Se enfocan las Campañas para Prevención de la Ceguera 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y Rehabilitación Visual. </a:t>
            </a:r>
          </a:p>
          <a:p>
            <a:pPr algn="just"/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(Consulta Oftalmológica,  Cirugías de Cataratas y  </a:t>
            </a:r>
          </a:p>
          <a:p>
            <a:pPr algn="just"/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Glaucoma, Lentes,  Bastón Blanco,  etc.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Se Programa la Campaña  “ Lata que dan los Leones” 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Se programa  la Campaña “ Que los Niños no tengan Frío”.</a:t>
            </a:r>
          </a:p>
          <a:p>
            <a:pPr algn="just"/>
            <a:endParaRPr lang="es-MX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Asistir a Primera Junta de Zona y Región</a:t>
            </a: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7224" y="500042"/>
            <a:ext cx="742955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O V I E M B R E</a:t>
            </a:r>
          </a:p>
          <a:p>
            <a:pPr algn="ctr"/>
            <a:endParaRPr lang="es-MX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Campañas de Protección a la Niñez y Educación Pre-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escolar.      “Solo con Educación se crece”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Asistir y Participar en la 2ª. Junta de Gabinete  y -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Campaña “ Que los Niños no tengan Frío”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Mes Internacional de la Diabetes (Campañas de  </a:t>
            </a:r>
          </a:p>
          <a:p>
            <a:pPr algn="just"/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Detección y Concientización).</a:t>
            </a:r>
          </a:p>
          <a:p>
            <a:pPr algn="just"/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Mes del Socio Colaborador   “LCIF”  (20, 50 y 100 </a:t>
            </a:r>
            <a:r>
              <a:rPr lang="es-MX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ls.)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Realizar Campaña  “ La lata que dan los Leones”</a:t>
            </a:r>
          </a:p>
          <a:p>
            <a:pPr algn="just">
              <a:buFont typeface="Arial" pitchFamily="34" charset="0"/>
              <a:buChar char="•"/>
            </a:pP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“Concurso Cartel de la Paz”</a:t>
            </a:r>
            <a:endParaRPr lang="es-MX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304</TotalTime>
  <Words>1104</Words>
  <Application>Microsoft Office PowerPoint</Application>
  <PresentationFormat>Presentación en pantalla (4:3)</PresentationFormat>
  <Paragraphs>234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Opulento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38</cp:revision>
  <dcterms:created xsi:type="dcterms:W3CDTF">2014-06-09T23:45:09Z</dcterms:created>
  <dcterms:modified xsi:type="dcterms:W3CDTF">2014-08-05T03:15:35Z</dcterms:modified>
</cp:coreProperties>
</file>